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>
        <p:scale>
          <a:sx n="64" d="100"/>
          <a:sy n="64" d="100"/>
        </p:scale>
        <p:origin x="-989" y="-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26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4F7B4-0B41-4A48-9AAD-F78B8BDCA59F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FE8A-2614-4061-81DE-BDF2C3B57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3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6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4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3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4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2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0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0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0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7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7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3B81D-E172-4AFB-AD39-CBB286A2C1D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AB2F-4777-42CC-ADC1-5DF758B45D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 rotWithShape="1">
          <a:blip r:embed="rId14"/>
          <a:srcRect l="11667" t="21640" r="35000" b="41002"/>
          <a:stretch/>
        </p:blipFill>
        <p:spPr bwMode="auto">
          <a:xfrm>
            <a:off x="5789364" y="5257800"/>
            <a:ext cx="3352800" cy="1600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7896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dirty="0"/>
              <a:t>Proposal for a </a:t>
            </a:r>
            <a:br>
              <a:rPr lang="en-US" dirty="0"/>
            </a:br>
            <a:r>
              <a:rPr lang="en-US" dirty="0"/>
              <a:t>Consolidated Town of Tuxedo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1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for greater economy &amp; efficiency</a:t>
            </a:r>
          </a:p>
          <a:p>
            <a:r>
              <a:rPr lang="en-US" dirty="0"/>
              <a:t>Provide for greater flexibility &amp; authority to provide services</a:t>
            </a:r>
          </a:p>
          <a:p>
            <a:r>
              <a:rPr lang="en-US" dirty="0"/>
              <a:t>Protect against wasteful overlapping authority.</a:t>
            </a:r>
          </a:p>
          <a:p>
            <a:r>
              <a:rPr lang="en-US" dirty="0"/>
              <a:t>Retain the existing relationship with the Park</a:t>
            </a:r>
          </a:p>
          <a:p>
            <a:r>
              <a:rPr lang="en-US" dirty="0"/>
              <a:t>Minimize transition costs</a:t>
            </a:r>
          </a:p>
        </p:txBody>
      </p:sp>
    </p:spTree>
    <p:extLst>
      <p:ext uri="{BB962C8B-B14F-4D97-AF65-F5344CB8AC3E}">
        <p14:creationId xmlns:p14="http://schemas.microsoft.com/office/powerpoint/2010/main" val="408414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NYS Constitution</a:t>
            </a:r>
          </a:p>
          <a:p>
            <a:r>
              <a:rPr lang="en-US" dirty="0"/>
              <a:t>NY Village Law – incorporation provisions</a:t>
            </a:r>
          </a:p>
          <a:p>
            <a:r>
              <a:rPr lang="en-US" dirty="0"/>
              <a:t>New NY Government Reorganization and Citizen Empowerment Act</a:t>
            </a:r>
          </a:p>
        </p:txBody>
      </p:sp>
    </p:spTree>
    <p:extLst>
      <p:ext uri="{BB962C8B-B14F-4D97-AF65-F5344CB8AC3E}">
        <p14:creationId xmlns:p14="http://schemas.microsoft.com/office/powerpoint/2010/main" val="388056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dirty="0"/>
              <a:t>Examples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661020"/>
            <a:ext cx="6400800" cy="43587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Coterminous </a:t>
            </a:r>
          </a:p>
          <a:p>
            <a:pPr algn="l"/>
            <a:r>
              <a:rPr lang="en-US" dirty="0"/>
              <a:t>	* Mount </a:t>
            </a:r>
            <a:r>
              <a:rPr lang="en-US" dirty="0" err="1"/>
              <a:t>Kisco</a:t>
            </a:r>
            <a:endParaRPr lang="en-US" dirty="0"/>
          </a:p>
          <a:p>
            <a:pPr algn="l"/>
            <a:r>
              <a:rPr lang="en-US" dirty="0"/>
              <a:t>	* Harrison</a:t>
            </a:r>
          </a:p>
          <a:p>
            <a:pPr algn="l"/>
            <a:r>
              <a:rPr lang="en-US" dirty="0"/>
              <a:t>	* Scarsdale</a:t>
            </a:r>
          </a:p>
          <a:p>
            <a:pPr algn="l"/>
            <a:r>
              <a:rPr lang="en-US" dirty="0"/>
              <a:t>	* Green Island</a:t>
            </a:r>
          </a:p>
          <a:p>
            <a:pPr algn="l"/>
            <a:r>
              <a:rPr lang="en-US" dirty="0"/>
              <a:t>	* East Rochester</a:t>
            </a:r>
          </a:p>
          <a:p>
            <a:pPr algn="l"/>
            <a:r>
              <a:rPr lang="en-US" dirty="0"/>
              <a:t>Overlapping</a:t>
            </a:r>
          </a:p>
          <a:p>
            <a:pPr algn="l"/>
            <a:r>
              <a:rPr lang="en-US" dirty="0"/>
              <a:t>	* Woodbury</a:t>
            </a:r>
          </a:p>
        </p:txBody>
      </p:sp>
    </p:spTree>
    <p:extLst>
      <p:ext uri="{BB962C8B-B14F-4D97-AF65-F5344CB8AC3E}">
        <p14:creationId xmlns:p14="http://schemas.microsoft.com/office/powerpoint/2010/main" val="333685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Combining two procedures into one</a:t>
            </a:r>
          </a:p>
          <a:p>
            <a:r>
              <a:rPr lang="en-US" dirty="0"/>
              <a:t>NY Village Law – incorporation provisions</a:t>
            </a:r>
          </a:p>
          <a:p>
            <a:r>
              <a:rPr lang="en-US" dirty="0"/>
              <a:t>New NY Government Reorganization and Citizen Empowerment Act –consolidation</a:t>
            </a:r>
          </a:p>
          <a:p>
            <a:r>
              <a:rPr lang="en-US" dirty="0"/>
              <a:t>The newly incorporated Village (Town outside the Park) will be simultaneously consolidated with the Town</a:t>
            </a:r>
          </a:p>
          <a:p>
            <a:r>
              <a:rPr lang="en-US" dirty="0"/>
              <a:t>Meet both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8401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Village Law Incorporation – Village of Tuxedo</a:t>
            </a:r>
          </a:p>
          <a:p>
            <a:r>
              <a:rPr lang="en-US" dirty="0"/>
              <a:t>Petition by 20% of Electors -- </a:t>
            </a:r>
            <a:r>
              <a:rPr lang="en-US" dirty="0" err="1"/>
              <a:t>ToV</a:t>
            </a:r>
            <a:endParaRPr lang="en-US" dirty="0"/>
          </a:p>
          <a:p>
            <a:r>
              <a:rPr lang="en-US" dirty="0"/>
              <a:t>Population – at least 500 regular inhabitants</a:t>
            </a:r>
          </a:p>
          <a:p>
            <a:r>
              <a:rPr lang="en-US" dirty="0"/>
              <a:t>Boundaries coterminous with Town boundaries</a:t>
            </a:r>
          </a:p>
          <a:p>
            <a:r>
              <a:rPr lang="en-US" dirty="0"/>
              <a:t>No finalization of incorporation pending action on consolidation</a:t>
            </a:r>
          </a:p>
        </p:txBody>
      </p:sp>
    </p:spTree>
    <p:extLst>
      <p:ext uri="{BB962C8B-B14F-4D97-AF65-F5344CB8AC3E}">
        <p14:creationId xmlns:p14="http://schemas.microsoft.com/office/powerpoint/2010/main" val="316365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Consolidation – Town &amp; Village of Tuxedo</a:t>
            </a:r>
          </a:p>
          <a:p>
            <a:r>
              <a:rPr lang="en-US" dirty="0"/>
              <a:t>Petition by 10% of Electors -- TW</a:t>
            </a:r>
          </a:p>
          <a:p>
            <a:r>
              <a:rPr lang="en-US" dirty="0"/>
              <a:t>Boundaries are current Town boundaries</a:t>
            </a:r>
          </a:p>
          <a:p>
            <a:r>
              <a:rPr lang="en-US" dirty="0"/>
              <a:t>Right, Duties, and Obligations – combined</a:t>
            </a:r>
          </a:p>
          <a:p>
            <a:r>
              <a:rPr lang="en-US" dirty="0"/>
              <a:t>Existing Town government preserved</a:t>
            </a:r>
          </a:p>
          <a:p>
            <a:r>
              <a:rPr lang="en-US" dirty="0"/>
              <a:t>Minimal transition costs</a:t>
            </a:r>
          </a:p>
          <a:p>
            <a:r>
              <a:rPr lang="en-US" dirty="0"/>
              <a:t>Final on completion of                                  consolidation</a:t>
            </a:r>
          </a:p>
        </p:txBody>
      </p:sp>
    </p:spTree>
    <p:extLst>
      <p:ext uri="{BB962C8B-B14F-4D97-AF65-F5344CB8AC3E}">
        <p14:creationId xmlns:p14="http://schemas.microsoft.com/office/powerpoint/2010/main" val="3599967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Initial Hearing on Combined Petition to determine whether requirements are met and to set public referendum</a:t>
            </a:r>
          </a:p>
          <a:p>
            <a:r>
              <a:rPr lang="en-US" dirty="0"/>
              <a:t>Hearing upon voter approval to authorize Town Board to approve the Plan</a:t>
            </a:r>
          </a:p>
          <a:p>
            <a:r>
              <a:rPr lang="en-US" dirty="0"/>
              <a:t>Permissive referendum after plan approval</a:t>
            </a:r>
          </a:p>
        </p:txBody>
      </p:sp>
    </p:spTree>
    <p:extLst>
      <p:ext uri="{BB962C8B-B14F-4D97-AF65-F5344CB8AC3E}">
        <p14:creationId xmlns:p14="http://schemas.microsoft.com/office/powerpoint/2010/main" val="883293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91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17674</TotalTime>
  <Words>209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Proposal for a  Consolidated Town of Tuxedo</vt:lpstr>
      <vt:lpstr>Objectives</vt:lpstr>
      <vt:lpstr>Authority</vt:lpstr>
      <vt:lpstr>Examples </vt:lpstr>
      <vt:lpstr>Procedure</vt:lpstr>
      <vt:lpstr>Procedure</vt:lpstr>
      <vt:lpstr>Procedure</vt:lpstr>
      <vt:lpstr>Hearings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Sullivan</dc:creator>
  <cp:lastModifiedBy>Donna Matthews</cp:lastModifiedBy>
  <cp:revision>13</cp:revision>
  <dcterms:created xsi:type="dcterms:W3CDTF">2017-10-20T18:45:42Z</dcterms:created>
  <dcterms:modified xsi:type="dcterms:W3CDTF">2017-12-14T14:24:26Z</dcterms:modified>
</cp:coreProperties>
</file>